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7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14.7.2023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MBLOCK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MBLOCK 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software that is built on the graphical programming language called </a:t>
            </a:r>
            <a:r>
              <a:rPr lang="en-US" dirty="0" smtClean="0"/>
              <a:t>SCRATCH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smtClean="0"/>
              <a:t>tries to provide coding education for children with block-based programming logic, and makes learning coding fun with hardware and software integration.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3356992"/>
            <a:ext cx="6501408" cy="3085803"/>
          </a:xfrm>
        </p:spPr>
        <p:txBody>
          <a:bodyPr/>
          <a:lstStyle/>
          <a:p>
            <a:r>
              <a:rPr lang="en-US" dirty="0" smtClean="0"/>
              <a:t>There are ready-made code blocks in the </a:t>
            </a:r>
            <a:r>
              <a:rPr lang="en-US" dirty="0" err="1" smtClean="0"/>
              <a:t>mBlock</a:t>
            </a:r>
            <a:r>
              <a:rPr lang="en-US" dirty="0" smtClean="0"/>
              <a:t> program, and we can create code blocks like combining puzzle pieces by dragging these code blocks onto the stage with the mouse</a:t>
            </a:r>
            <a:r>
              <a:rPr lang="en-US" dirty="0" smtClean="0"/>
              <a:t>.</a:t>
            </a:r>
            <a:endParaRPr lang="tr-TR" dirty="0"/>
          </a:p>
        </p:txBody>
      </p:sp>
      <p:pic>
        <p:nvPicPr>
          <p:cNvPr id="1027" name="Picture 3" descr="C:\Users\Samsung\Desktop\MBLO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1" y="188640"/>
            <a:ext cx="4886257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TASK 1-</a:t>
            </a:r>
            <a:r>
              <a:rPr lang="tr-TR" dirty="0" err="1" smtClean="0"/>
              <a:t>Blinking</a:t>
            </a:r>
            <a:r>
              <a:rPr lang="tr-TR" dirty="0" smtClean="0"/>
              <a:t> </a:t>
            </a:r>
            <a:r>
              <a:rPr lang="tr-TR" dirty="0" err="1" smtClean="0"/>
              <a:t>Led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5" name="Picture 2" descr="C:\Users\Samsung\Desktop\blob_f9aEIFJtMW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132856"/>
            <a:ext cx="5616624" cy="4212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Download</a:t>
            </a:r>
            <a:r>
              <a:rPr lang="tr-TR" dirty="0" smtClean="0"/>
              <a:t> MBLOCK </a:t>
            </a:r>
            <a:r>
              <a:rPr lang="tr-TR" dirty="0" err="1" smtClean="0"/>
              <a:t>programme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Connect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board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via</a:t>
            </a:r>
            <a:r>
              <a:rPr lang="tr-TR" dirty="0" smtClean="0"/>
              <a:t> USB </a:t>
            </a:r>
            <a:r>
              <a:rPr lang="tr-TR" dirty="0" err="1" smtClean="0"/>
              <a:t>cable</a:t>
            </a:r>
            <a:endParaRPr lang="tr-TR" dirty="0" smtClean="0"/>
          </a:p>
          <a:p>
            <a:r>
              <a:rPr lang="tr-TR" dirty="0" err="1" smtClean="0"/>
              <a:t>Select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Serial</a:t>
            </a:r>
            <a:r>
              <a:rPr lang="tr-TR" dirty="0" smtClean="0"/>
              <a:t> </a:t>
            </a:r>
            <a:r>
              <a:rPr lang="tr-TR" dirty="0" err="1" smtClean="0"/>
              <a:t>Port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Board (</a:t>
            </a:r>
            <a:r>
              <a:rPr lang="tr-TR" dirty="0" err="1" smtClean="0"/>
              <a:t>Ardunio</a:t>
            </a:r>
            <a:r>
              <a:rPr lang="tr-TR" dirty="0" smtClean="0"/>
              <a:t> </a:t>
            </a:r>
            <a:r>
              <a:rPr lang="tr-TR" dirty="0" err="1" smtClean="0"/>
              <a:t>Uno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codes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upload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Ardunio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amsung\Desktop\COD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132856"/>
            <a:ext cx="5153025" cy="3429000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1331640" y="1484784"/>
            <a:ext cx="51925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err="1" smtClean="0"/>
              <a:t>Write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codes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upload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Ardunio</a:t>
            </a:r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Task</a:t>
            </a:r>
            <a:r>
              <a:rPr lang="tr-TR" dirty="0" smtClean="0"/>
              <a:t> 2: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 smtClean="0"/>
              <a:t>Follower</a:t>
            </a:r>
            <a:r>
              <a:rPr lang="tr-TR" dirty="0" smtClean="0"/>
              <a:t> Robot</a:t>
            </a:r>
            <a:endParaRPr lang="tr-TR" dirty="0"/>
          </a:p>
        </p:txBody>
      </p:sp>
      <p:pic>
        <p:nvPicPr>
          <p:cNvPr id="4099" name="Picture 3" descr="C:\Users\Samsung\Desktop\çzgi izleye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988840"/>
            <a:ext cx="4320480" cy="3761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amsung\Desktop\robo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36712"/>
            <a:ext cx="4752223" cy="5040560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5724128" y="1124744"/>
            <a:ext cx="23700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r>
              <a:rPr lang="tr-TR" dirty="0" err="1" smtClean="0"/>
              <a:t>rite</a:t>
            </a:r>
            <a:r>
              <a:rPr lang="en-US" dirty="0" smtClean="0"/>
              <a:t> </a:t>
            </a:r>
            <a:r>
              <a:rPr lang="en-US" dirty="0" smtClean="0"/>
              <a:t>these </a:t>
            </a:r>
            <a:r>
              <a:rPr lang="en-US" dirty="0" smtClean="0"/>
              <a:t>codes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</a:p>
          <a:p>
            <a:r>
              <a:rPr lang="en-US" dirty="0" smtClean="0"/>
              <a:t>make </a:t>
            </a:r>
            <a:r>
              <a:rPr lang="en-US" dirty="0" smtClean="0"/>
              <a:t>your robot move </a:t>
            </a:r>
            <a:endParaRPr lang="tr-TR" dirty="0" smtClean="0"/>
          </a:p>
          <a:p>
            <a:r>
              <a:rPr lang="en-US" dirty="0" smtClean="0"/>
              <a:t>on </a:t>
            </a:r>
            <a:r>
              <a:rPr lang="en-US" dirty="0" smtClean="0"/>
              <a:t>the black path </a:t>
            </a:r>
            <a:endParaRPr lang="tr-TR" dirty="0" smtClean="0"/>
          </a:p>
          <a:p>
            <a:r>
              <a:rPr lang="en-US" dirty="0" smtClean="0"/>
              <a:t>you </a:t>
            </a:r>
            <a:r>
              <a:rPr lang="en-US" dirty="0" smtClean="0"/>
              <a:t>will draw.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133</Words>
  <Application>Microsoft Office PowerPoint</Application>
  <PresentationFormat>Ekran Gösterisi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MBLOCK</vt:lpstr>
      <vt:lpstr>What is MBLOCK ?</vt:lpstr>
      <vt:lpstr>Slayt 3</vt:lpstr>
      <vt:lpstr>TASK 1-Blinking Led </vt:lpstr>
      <vt:lpstr>Slayt 5</vt:lpstr>
      <vt:lpstr>Slayt 6</vt:lpstr>
      <vt:lpstr>Task 2:Line Follower Robot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MBLOCK</dc:title>
  <dc:creator>Samsung</dc:creator>
  <cp:lastModifiedBy>Samsung</cp:lastModifiedBy>
  <cp:revision>5</cp:revision>
  <dcterms:created xsi:type="dcterms:W3CDTF">2023-07-14T09:16:49Z</dcterms:created>
  <dcterms:modified xsi:type="dcterms:W3CDTF">2023-07-14T09:56:21Z</dcterms:modified>
</cp:coreProperties>
</file>